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8"/>
  </p:handoutMasterIdLst>
  <p:sldIdLst>
    <p:sldId id="257" r:id="rId4"/>
    <p:sldId id="287" r:id="rId6"/>
    <p:sldId id="268" r:id="rId7"/>
    <p:sldId id="330" r:id="rId8"/>
    <p:sldId id="269" r:id="rId9"/>
    <p:sldId id="331" r:id="rId10"/>
    <p:sldId id="307" r:id="rId11"/>
    <p:sldId id="332" r:id="rId12"/>
    <p:sldId id="308" r:id="rId13"/>
    <p:sldId id="333" r:id="rId14"/>
    <p:sldId id="309" r:id="rId15"/>
    <p:sldId id="334" r:id="rId16"/>
    <p:sldId id="27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395"/>
    <a:srgbClr val="FBF9FA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9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集佰睿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集佰睿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D2A48B96-639E-45A3-A0BA-2464DFDB1FA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zh-CN" altLang="en-US"/>
              <a:t>集佰睿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1.pn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1.png"/><Relationship Id="rId1" Type="http://schemas.openxmlformats.org/officeDocument/2006/relationships/tags" Target="../tags/tag17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image" Target="../media/image1.png"/><Relationship Id="rId1" Type="http://schemas.openxmlformats.org/officeDocument/2006/relationships/tags" Target="../tags/tag18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image" Target="../media/image1.png"/><Relationship Id="rId1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1.png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12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image" Target="../media/image1.png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image" Target="../media/image1.png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image" Target="../media/image1.png"/><Relationship Id="rId1" Type="http://schemas.openxmlformats.org/officeDocument/2006/relationships/tags" Target="../tags/tag15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image" Target="../media/image1.png"/><Relationship Id="rId1" Type="http://schemas.openxmlformats.org/officeDocument/2006/relationships/tags" Target="../tags/tag16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1.png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78.xml"/><Relationship Id="rId5" Type="http://schemas.openxmlformats.org/officeDocument/2006/relationships/image" Target="../media/image8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image" Target="../media/image1.png"/><Relationship Id="rId1" Type="http://schemas.openxmlformats.org/officeDocument/2006/relationships/tags" Target="../tags/tag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2196465"/>
            <a:ext cx="9799320" cy="1322705"/>
          </a:xfrm>
        </p:spPr>
        <p:txBody>
          <a:bodyPr>
            <a:noAutofit/>
          </a:bodyPr>
          <a:p>
            <a:r>
              <a:rPr lang="zh-CN" sz="4400">
                <a:solidFill>
                  <a:schemeClr val="accent1"/>
                </a:solidFill>
              </a:rPr>
              <a:t>机器人示教器讲解</a:t>
            </a:r>
            <a:endParaRPr lang="en-US" altLang="zh-CN" sz="4400">
              <a:solidFill>
                <a:schemeClr val="accent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5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9013825" y="5977255"/>
            <a:ext cx="3405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solidFill>
                  <a:schemeClr val="tx1"/>
                </a:solidFill>
              </a:rPr>
              <a:t>编辑人：深圳市集佰睿科技有限公司</a:t>
            </a:r>
            <a:endParaRPr lang="zh-CN" altLang="en-US" sz="1400">
              <a:solidFill>
                <a:schemeClr val="tx1"/>
              </a:solidFill>
            </a:endParaRPr>
          </a:p>
          <a:p>
            <a:pPr algn="l"/>
            <a:r>
              <a:rPr lang="zh-CN" altLang="en-US" sz="1400">
                <a:solidFill>
                  <a:schemeClr val="tx1"/>
                </a:solidFill>
              </a:rPr>
              <a:t>日</a:t>
            </a:r>
            <a:r>
              <a:rPr lang="en-US" altLang="zh-CN" sz="1400">
                <a:solidFill>
                  <a:schemeClr val="tx1"/>
                </a:solidFill>
              </a:rPr>
              <a:t>    </a:t>
            </a:r>
            <a:r>
              <a:rPr lang="zh-CN" altLang="en-US" sz="1400">
                <a:solidFill>
                  <a:schemeClr val="tx1"/>
                </a:solidFill>
              </a:rPr>
              <a:t>期：</a:t>
            </a:r>
            <a:r>
              <a:rPr lang="en-US" altLang="zh-CN" sz="1400">
                <a:solidFill>
                  <a:schemeClr val="tx1"/>
                </a:solidFill>
              </a:rPr>
              <a:t>2024</a:t>
            </a:r>
            <a:r>
              <a:rPr lang="zh-CN" altLang="en-US" sz="1400">
                <a:solidFill>
                  <a:schemeClr val="tx1"/>
                </a:solidFill>
              </a:rPr>
              <a:t>年</a:t>
            </a:r>
            <a:r>
              <a:rPr lang="en-US" altLang="zh-CN" sz="1400">
                <a:solidFill>
                  <a:schemeClr val="tx1"/>
                </a:solidFill>
              </a:rPr>
              <a:t>10</a:t>
            </a:r>
            <a:r>
              <a:rPr lang="zh-CN" altLang="en-US" sz="1400">
                <a:solidFill>
                  <a:schemeClr val="tx1"/>
                </a:solidFill>
              </a:rPr>
              <a:t>月</a:t>
            </a:r>
            <a:r>
              <a:rPr lang="en-US" altLang="zh-CN" sz="1400">
                <a:solidFill>
                  <a:schemeClr val="tx1"/>
                </a:solidFill>
              </a:rPr>
              <a:t>09</a:t>
            </a:r>
            <a:r>
              <a:rPr lang="zh-CN" altLang="en-US" sz="1400">
                <a:solidFill>
                  <a:schemeClr val="tx1"/>
                </a:solidFill>
              </a:rPr>
              <a:t>日</a:t>
            </a:r>
            <a:r>
              <a:rPr lang="en-US" altLang="zh-CN" sz="1400">
                <a:solidFill>
                  <a:schemeClr val="tx1"/>
                </a:solidFill>
              </a:rPr>
              <a:t>  </a:t>
            </a:r>
            <a:endParaRPr lang="en-US" altLang="zh-CN" sz="1400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75360" y="2829560"/>
            <a:ext cx="10241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机器人示教器的运用框图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35000" y="869950"/>
            <a:ext cx="406400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机器人示教器的运用框图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4906010" y="1293495"/>
            <a:ext cx="1663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典型运用框图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99000" y="3755390"/>
            <a:ext cx="1590040" cy="9740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828540" y="4135120"/>
            <a:ext cx="1330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示教器主机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379470" y="4244340"/>
            <a:ext cx="13195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789430" y="3755390"/>
            <a:ext cx="1590040" cy="9740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18970" y="4135120"/>
            <a:ext cx="1330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手柄或遥杆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08570" y="3755390"/>
            <a:ext cx="1590040" cy="9740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867650" y="4135120"/>
            <a:ext cx="1330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示教器屏幕</a:t>
            </a:r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289040" y="4244340"/>
            <a:ext cx="13195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699000" y="2023745"/>
            <a:ext cx="1590040" cy="9740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828540" y="2403475"/>
            <a:ext cx="1330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示教机械臂</a:t>
            </a:r>
            <a:endParaRPr lang="zh-CN" altLang="en-US"/>
          </a:p>
        </p:txBody>
      </p:sp>
      <p:cxnSp>
        <p:nvCxnSpPr>
          <p:cNvPr id="24" name="直接箭头连接符 23"/>
          <p:cNvCxnSpPr>
            <a:stCxn id="22" idx="2"/>
            <a:endCxn id="5" idx="0"/>
          </p:cNvCxnSpPr>
          <p:nvPr/>
        </p:nvCxnSpPr>
        <p:spPr>
          <a:xfrm>
            <a:off x="5494020" y="2997835"/>
            <a:ext cx="0" cy="7575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494020" y="4756150"/>
            <a:ext cx="0" cy="7575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699000" y="5540375"/>
            <a:ext cx="1590040" cy="97409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28540" y="5826125"/>
            <a:ext cx="1460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串口服务器</a:t>
            </a:r>
            <a:r>
              <a:rPr lang="en-US" altLang="zh-CN"/>
              <a:t>/</a:t>
            </a:r>
            <a:r>
              <a:rPr lang="zh-CN" altLang="en-US"/>
              <a:t>交换机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60960" y="2829560"/>
            <a:ext cx="12070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Arial" panose="020B0604020202020204" pitchFamily="34" charset="0"/>
              </a:rPr>
              <a:t>做机器人示教器的客户有哪些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" y="1024255"/>
            <a:ext cx="2716530" cy="18548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17550" y="3060700"/>
            <a:ext cx="1353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七腾机器人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0" y="3693795"/>
            <a:ext cx="2178050" cy="28232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77160" y="5801995"/>
            <a:ext cx="150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大寰机器人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830" y="1666875"/>
            <a:ext cx="3003550" cy="33585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68495" y="845185"/>
            <a:ext cx="148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翼菲机器人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860" y="1213485"/>
            <a:ext cx="3660775" cy="41960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869045" y="5904865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飞鱼机器人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表格 4"/>
          <p:cNvGraphicFramePr/>
          <p:nvPr/>
        </p:nvGraphicFramePr>
        <p:xfrm>
          <a:off x="1828800" y="1709420"/>
          <a:ext cx="8532495" cy="34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91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版本号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版本说明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日期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V1.0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初始版本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2024.09.23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>
            <p:custDataLst>
              <p:tags r:id="rId5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p>
            <a:pPr algn="r"/>
            <a:r>
              <a:rPr lang="zh-CN" altLang="en-US" sz="4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/>
            <a:r>
              <a:rPr lang="en-US" altLang="zh-CN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5769610" y="1707515"/>
            <a:ext cx="5355590" cy="4090035"/>
            <a:chOff x="9085" y="3421"/>
            <a:chExt cx="8434" cy="6842"/>
          </a:xfrm>
        </p:grpSpPr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9085" y="3421"/>
              <a:ext cx="1510" cy="1210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p>
              <a:r>
                <a:rPr lang="en-US" altLang="zh-CN" sz="4400" b="1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01.</a:t>
              </a:r>
              <a:endParaRPr lang="en-US" altLang="zh-CN" sz="4400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10741" y="3430"/>
              <a:ext cx="6687" cy="1213"/>
            </a:xfrm>
            <a:prstGeom prst="rect">
              <a:avLst/>
            </a:prstGeom>
            <a:noFill/>
          </p:spPr>
          <p:txBody>
            <a:bodyPr wrap="square" bIns="46990" rtlCol="0" anchor="ctr" anchorCtr="0">
              <a:normAutofit/>
            </a:bodyPr>
            <a:p>
              <a:pPr fontAlgn="auto">
                <a:lnSpc>
                  <a:spcPct val="120000"/>
                </a:lnSpc>
              </a:pPr>
              <a:r>
                <a:rPr lang="zh-CN" altLang="en-US" sz="2000">
                  <a:sym typeface="+mn-ea"/>
                </a:rPr>
                <a:t>什么是机器人示教器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9085" y="4829"/>
              <a:ext cx="1510" cy="1210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p>
              <a:r>
                <a:rPr lang="en-US" altLang="zh-CN" sz="4400" b="1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02.</a:t>
              </a:r>
              <a:endParaRPr lang="en-US" altLang="zh-CN" sz="4400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3"/>
              </p:custDataLst>
            </p:nvPr>
          </p:nvSpPr>
          <p:spPr>
            <a:xfrm>
              <a:off x="9085" y="6237"/>
              <a:ext cx="1510" cy="1210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p>
              <a:r>
                <a:rPr lang="en-US" altLang="zh-CN" sz="4400" b="1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03.</a:t>
              </a:r>
              <a:endParaRPr lang="en-US" altLang="zh-CN" sz="44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10741" y="4826"/>
              <a:ext cx="6687" cy="1213"/>
            </a:xfrm>
            <a:prstGeom prst="rect">
              <a:avLst/>
            </a:prstGeom>
            <a:noFill/>
          </p:spPr>
          <p:txBody>
            <a:bodyPr wrap="square" bIns="46990" rtlCol="0" anchor="ctr" anchorCtr="0">
              <a:normAutofit/>
            </a:bodyPr>
            <a:p>
              <a:pPr fontAlgn="auto">
                <a:lnSpc>
                  <a:spcPct val="120000"/>
                </a:lnSpc>
              </a:pPr>
              <a:r>
                <a:rPr lang="zh-CN" sz="2000">
                  <a:sym typeface="+mn-ea"/>
                </a:rPr>
                <a:t>机器人示教器的运用场景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10833" y="6309"/>
              <a:ext cx="6687" cy="1213"/>
            </a:xfrm>
            <a:prstGeom prst="rect">
              <a:avLst/>
            </a:prstGeom>
            <a:noFill/>
          </p:spPr>
          <p:txBody>
            <a:bodyPr wrap="square" bIns="46990" rtlCol="0" anchor="ctr" anchorCtr="0">
              <a:normAutofit/>
            </a:bodyPr>
            <a:p>
              <a:pPr fontAlgn="auto">
                <a:lnSpc>
                  <a:spcPct val="120000"/>
                </a:lnSpc>
              </a:pPr>
              <a:r>
                <a:rPr lang="zh-CN" sz="2000">
                  <a:sym typeface="+mn-ea"/>
                </a:rPr>
                <a:t>机器人示教器的头部厂商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16"/>
              </p:custDataLst>
            </p:nvPr>
          </p:nvSpPr>
          <p:spPr>
            <a:xfrm>
              <a:off x="9085" y="7645"/>
              <a:ext cx="1510" cy="1210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p>
              <a:r>
                <a:rPr lang="en-US" altLang="zh-CN" sz="4400" b="1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04.</a:t>
              </a:r>
              <a:endParaRPr lang="en-US" altLang="zh-CN" sz="44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17"/>
              </p:custDataLst>
            </p:nvPr>
          </p:nvSpPr>
          <p:spPr>
            <a:xfrm>
              <a:off x="10833" y="7622"/>
              <a:ext cx="6687" cy="1213"/>
            </a:xfrm>
            <a:prstGeom prst="rect">
              <a:avLst/>
            </a:prstGeom>
            <a:noFill/>
          </p:spPr>
          <p:txBody>
            <a:bodyPr wrap="square" bIns="46990" rtlCol="0" anchor="ctr" anchorCtr="0">
              <a:normAutofit/>
            </a:bodyPr>
            <a:p>
              <a:pPr fontAlgn="auto">
                <a:lnSpc>
                  <a:spcPct val="120000"/>
                </a:lnSpc>
              </a:pPr>
              <a:r>
                <a:rPr lang="zh-CN" altLang="en-US" sz="2000">
                  <a:sym typeface="+mn-ea"/>
                </a:rPr>
                <a:t>机器人示教器的运用框图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8"/>
              </p:custDataLst>
            </p:nvPr>
          </p:nvSpPr>
          <p:spPr>
            <a:xfrm>
              <a:off x="9085" y="9053"/>
              <a:ext cx="1510" cy="1210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p>
              <a:r>
                <a:rPr lang="en-US" altLang="zh-CN" sz="4400" b="1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05.</a:t>
              </a:r>
              <a:endParaRPr lang="en-US" altLang="zh-CN" sz="44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19"/>
              </p:custDataLst>
            </p:nvPr>
          </p:nvSpPr>
          <p:spPr>
            <a:xfrm>
              <a:off x="10741" y="8935"/>
              <a:ext cx="6687" cy="1213"/>
            </a:xfrm>
            <a:prstGeom prst="rect">
              <a:avLst/>
            </a:prstGeom>
            <a:noFill/>
          </p:spPr>
          <p:txBody>
            <a:bodyPr wrap="square" bIns="46990" rtlCol="0" anchor="ctr" anchorCtr="0">
              <a:normAutofit/>
            </a:bodyPr>
            <a:p>
              <a:pPr fontAlgn="auto">
                <a:lnSpc>
                  <a:spcPct val="120000"/>
                </a:lnSpc>
              </a:pPr>
              <a:r>
                <a:rPr lang="zh-CN" altLang="en-US" sz="2000">
                  <a:sym typeface="Arial" panose="020B0604020202020204" pitchFamily="34" charset="0"/>
                </a:rPr>
                <a:t>做机器人示教器的客户有哪些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20"/>
            </p:custDataLst>
          </p:nvPr>
        </p:nvSpPr>
        <p:spPr>
          <a:xfrm>
            <a:off x="5769610" y="5915606"/>
            <a:ext cx="958850" cy="723318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r>
              <a:rPr lang="en-US" altLang="zh-CN" sz="44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06.</a:t>
            </a:r>
            <a:endParaRPr lang="en-US" altLang="zh-CN" sz="44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6821170" y="5788553"/>
            <a:ext cx="4246245" cy="725248"/>
          </a:xfrm>
          <a:prstGeom prst="rect">
            <a:avLst/>
          </a:prstGeom>
          <a:noFill/>
        </p:spPr>
        <p:txBody>
          <a:bodyPr wrap="square" bIns="46990" rtlCol="0" anchor="ctr" anchorCtr="0">
            <a:normAutofit/>
          </a:bodyPr>
          <a:p>
            <a:pPr fontAlgn="auto">
              <a:lnSpc>
                <a:spcPct val="120000"/>
              </a:lnSpc>
            </a:pPr>
            <a:r>
              <a:rPr lang="zh-CN" altLang="en-US" sz="2000">
                <a:sym typeface="+mn-ea"/>
              </a:rPr>
              <a:t>代理线产品的推广方向和渗透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432560" y="2829560"/>
            <a:ext cx="9326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什么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是机器人示教器？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35000" y="869950"/>
            <a:ext cx="406400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/>
              <a:t>1</a:t>
            </a:r>
            <a:r>
              <a:rPr lang="zh-CN" altLang="en-US"/>
              <a:t>、机器人示教器</a:t>
            </a:r>
            <a:r>
              <a:rPr lang="zh-CN" altLang="en-US">
                <a:sym typeface="+mn-ea"/>
              </a:rPr>
              <a:t>简介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2175" y="1751965"/>
            <a:ext cx="6053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机器人示教器（</a:t>
            </a:r>
            <a:r>
              <a:rPr lang="en-US" altLang="zh-CN"/>
              <a:t>Teach Pendant</a:t>
            </a:r>
            <a:r>
              <a:rPr lang="zh-CN" altLang="en-US"/>
              <a:t>），也称为示教盒或操作面板，是一种用于控制和编程工业机器人的手持设备。它是机器人操作员与机器人之间交互的主要接口，允许操作员以直观的方式控制机器人的运动和编程。机器人示教器一般多以</a:t>
            </a:r>
            <a:r>
              <a:rPr lang="zh-CN" altLang="en-US">
                <a:sym typeface="+mn-ea"/>
              </a:rPr>
              <a:t>搭配</a:t>
            </a:r>
            <a:r>
              <a:rPr lang="zh-CN" altLang="en-US"/>
              <a:t>多关节型机器人使用。它是进行机器人手动操纵、程序编写、参数配置以及监控用的手持装置。它具有：手动操控与可编程、安全可控、实时监控与报警、支持数据存储与导出的功能与特点。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60" y="1751965"/>
            <a:ext cx="3838575" cy="4943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150" y="4145280"/>
            <a:ext cx="4272280" cy="24695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75360" y="2829560"/>
            <a:ext cx="10241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机器人示教器运用场景？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35000" y="869950"/>
            <a:ext cx="406400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/>
              <a:t>2</a:t>
            </a:r>
            <a:r>
              <a:rPr lang="zh-CN" altLang="en-US"/>
              <a:t>、机器人示教器的应用场景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6945" y="135953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电子装配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1727835"/>
            <a:ext cx="3239135" cy="25469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9080" y="5222875"/>
            <a:ext cx="1099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汽车制造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880" y="4406900"/>
            <a:ext cx="4723130" cy="23037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07505" y="3804285"/>
            <a:ext cx="1099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食物加工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425" y="1111885"/>
            <a:ext cx="4846955" cy="26238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00" y="3996055"/>
            <a:ext cx="3796030" cy="27146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956425" y="5039995"/>
            <a:ext cx="1099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教育培训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879215" y="1182370"/>
            <a:ext cx="2481580" cy="2813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机器人示教器的应用范围在不断拓展，从汽车制造、电子装配、食品加工到其他工业领域，示教器为智能机器人的示教提供解决方案，可以广泛应用于关节机器人、</a:t>
            </a:r>
            <a:r>
              <a:rPr lang="en-US" altLang="zh-CN"/>
              <a:t>Delta</a:t>
            </a:r>
            <a:r>
              <a:rPr lang="zh-CN" altLang="en-US"/>
              <a:t>机器人、</a:t>
            </a:r>
            <a:r>
              <a:rPr lang="en-US" altLang="zh-CN"/>
              <a:t>SCARA</a:t>
            </a:r>
            <a:r>
              <a:rPr lang="zh-CN" altLang="en-US"/>
              <a:t>机器人等多种机器人类型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75360" y="2829560"/>
            <a:ext cx="10241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机器人示教器的头部厂商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340360"/>
            <a:ext cx="12191365" cy="439420"/>
            <a:chOff x="0" y="536"/>
            <a:chExt cx="19199" cy="692"/>
          </a:xfrm>
        </p:grpSpPr>
        <p:pic>
          <p:nvPicPr>
            <p:cNvPr id="4" name="图片 3" descr="公司标志_Edit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41" y="536"/>
              <a:ext cx="1790" cy="692"/>
            </a:xfrm>
            <a:prstGeom prst="rect">
              <a:avLst/>
            </a:prstGeom>
            <a:effectLst/>
          </p:spPr>
        </p:pic>
        <p:sp>
          <p:nvSpPr>
            <p:cNvPr id="8" name="文本框 7"/>
            <p:cNvSpPr txBox="1"/>
            <p:nvPr/>
          </p:nvSpPr>
          <p:spPr>
            <a:xfrm>
              <a:off x="15417" y="648"/>
              <a:ext cx="2919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1400">
                  <a:solidFill>
                    <a:srgbClr val="78439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一起探索半导体之美</a:t>
              </a:r>
              <a:endParaRPr lang="zh-CN" altLang="en-US" sz="1400">
                <a:solidFill>
                  <a:srgbClr val="7843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0" y="882"/>
              <a:ext cx="1000" cy="0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3060" y="888"/>
              <a:ext cx="12277" cy="0"/>
            </a:xfrm>
            <a:prstGeom prst="line">
              <a:avLst/>
            </a:prstGeom>
            <a:ln w="635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4"/>
              </p:custDataLst>
            </p:nvPr>
          </p:nvCxnSpPr>
          <p:spPr>
            <a:xfrm flipV="1">
              <a:off x="18285" y="888"/>
              <a:ext cx="915" cy="5"/>
            </a:xfrm>
            <a:prstGeom prst="line">
              <a:avLst/>
            </a:prstGeom>
            <a:ln w="7620">
              <a:solidFill>
                <a:srgbClr val="7843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" y="2117090"/>
            <a:ext cx="11704955" cy="29159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081_4*i*2"/>
  <p:tag name="KSO_WM_TEMPLATE_CATEGORY" val="custom"/>
  <p:tag name="KSO_WM_TEMPLATE_INDEX" val="20205081"/>
  <p:tag name="KSO_WM_UNIT_LAYERLEVEL" val="1"/>
  <p:tag name="KSO_WM_TAG_VERSION" val="1.0"/>
  <p:tag name="KSO_WM_BEAUTIFY_FLAG" val=""/>
  <p:tag name="KSO_WM_UNIT_LINE_FORE_SCHEMECOLOR_INDEX" val="14"/>
  <p:tag name="KSO_WM_UNIT_LINE_FILL_TYPE" val="2"/>
  <p:tag name="KSO_WM_UNIT_USESOURCEFORMAT_APPLY" val="1"/>
</p:tagLst>
</file>

<file path=ppt/tags/tag138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4*a*1"/>
  <p:tag name="KSO_WM_TEMPLATE_CATEGORY" val="custom"/>
  <p:tag name="KSO_WM_TEMPLATE_INDEX" val="20205081"/>
  <p:tag name="KSO_WM_UNIT_LAYERLEVEL" val="1"/>
  <p:tag name="KSO_WM_TAG_VERSION" val="1.0"/>
  <p:tag name="KSO_WM_BEAUTIFY_FLAG" val="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4*b*1"/>
  <p:tag name="KSO_WM_TEMPLATE_CATEGORY" val="custom"/>
  <p:tag name="KSO_WM_TEMPLATE_INDEX" val="20205081"/>
  <p:tag name="KSO_WM_UNIT_LAYERLEVEL" val="1"/>
  <p:tag name="KSO_WM_TAG_VERSION" val="1.0"/>
  <p:tag name="KSO_WM_BEAUTIFY_FLAG" val="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081_4*i*1"/>
  <p:tag name="KSO_WM_TEMPLATE_CATEGORY" val="custom"/>
  <p:tag name="KSO_WM_TEMPLATE_INDEX" val="20205081"/>
  <p:tag name="KSO_WM_UNIT_LAYERLEVEL" val="1"/>
  <p:tag name="KSO_WM_TAG_VERSION" val="1.0"/>
  <p:tag name="KSO_WM_BEAUTIFY_FLAG" val="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DIAGRAM_VIRTUALLY_FRAME" val="{&quot;height&quot;:388.29992125984256,&quot;left&quot;:454.25,&quot;top&quot;:134.45,&quot;width&quot;:431.75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5081_4*l_h_i*1_1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3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5081_4*l_h_f*1_1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SHOW_EDIT_AREA_INDICATION" val="1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081_4*l_h_i*1_2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081_4*l_h_i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6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5081_4*l_h_f*1_2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SHOW_EDIT_AREA_INDICATION" val="1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7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5081_4*l_h_f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SHOW_EDIT_AREA_INDICATION" val="1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081_4*l_h_i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49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5081_4*l_h_f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SHOW_EDIT_AREA_INDICATION" val="1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081_4*l_h_i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51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5081_4*l_h_f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SHOW_EDIT_AREA_INDICATION" val="1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081_4*l_h_i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53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5081_4*l_h_f*1_3_1"/>
  <p:tag name="KSO_WM_TEMPLATE_CATEGORY" val="custom"/>
  <p:tag name="KSO_WM_TEMPLATE_INDEX" val="20205081"/>
  <p:tag name="KSO_WM_UNIT_LAYERLEVEL" val="1_1_1"/>
  <p:tag name="KSO_WM_TAG_VERSION" val="1.0"/>
  <p:tag name="KSO_WM_BEAUTIFY_FLAG" val=""/>
  <p:tag name="KSO_WM_UNIT_SHOW_EDIT_AREA_INDICATION" val="1"/>
  <p:tag name="KSO_WM_UNIT_TEXT_FILL_FORE_SCHEMECOLOR_INDEX" val="13"/>
  <p:tag name="KSO_WM_UNIT_TEXT_FILL_TYPE" val="1"/>
  <p:tag name="KSO_WM_UNIT_USESOURCEFORMAT_APPLY" val="1"/>
  <p:tag name="KSO_WM_DIAGRAM_VIRTUALLY_FRAME" val="{&quot;height&quot;:388.29992125984256,&quot;left&quot;:454.25,&quot;top&quot;:134.45,&quot;width&quot;:431.75}"/>
</p:tagLst>
</file>

<file path=ppt/tags/tag15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5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3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7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5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9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7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1.xml><?xml version="1.0" encoding="utf-8"?>
<p:tagLst xmlns:p="http://schemas.openxmlformats.org/presentationml/2006/main">
  <p:tag name="KSO_WM_UNIT_PLACING_PICTURE_USER_VIEWPORT" val="{&quot;height&quot;:2674,&quot;width&quot;:6922}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COMMONDATA" val="eyJoZGlkIjoiNDk1ZjQ1MDE3MjBjZTdiZjdkODRmZjNiZDdkMDYwZmEifQ=="/>
  <p:tag name="commondata" val="eyJoZGlkIjoiZDUxYTBkYmI1MjViYjY1OGQ2ZTc4MWM2MTAzZDg4ZDc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BE5E8"/>
      </a:dk2>
      <a:lt2>
        <a:srgbClr val="FBF9FA"/>
      </a:lt2>
      <a:accent1>
        <a:srgbClr val="636190"/>
      </a:accent1>
      <a:accent2>
        <a:srgbClr val="9F92B0"/>
      </a:accent2>
      <a:accent3>
        <a:srgbClr val="9A86C3"/>
      </a:accent3>
      <a:accent4>
        <a:srgbClr val="BDA9DB"/>
      </a:accent4>
      <a:accent5>
        <a:srgbClr val="C79ED3"/>
      </a:accent5>
      <a:accent6>
        <a:srgbClr val="CEB4D7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WPS 演示</Application>
  <PresentationFormat>宽屏</PresentationFormat>
  <Paragraphs>119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1_Office 主题​​</vt:lpstr>
      <vt:lpstr>机器人示教器讲解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護气丶</cp:lastModifiedBy>
  <cp:revision>182</cp:revision>
  <dcterms:created xsi:type="dcterms:W3CDTF">2019-06-19T02:08:00Z</dcterms:created>
  <dcterms:modified xsi:type="dcterms:W3CDTF">2026-04-24T09:02:40Z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C58C0BE9A83B48628B46F6716B1E1C30_13</vt:lpwstr>
  </property>
</Properties>
</file>